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83" r:id="rId4"/>
    <p:sldId id="281" r:id="rId5"/>
    <p:sldId id="282" r:id="rId6"/>
    <p:sldId id="28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Tournez à un partenaire et répétez: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es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12" y="4495800"/>
            <a:ext cx="8878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J’aime travailler avec toi (vous)!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suis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6670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la beauté est _______ importante que la personnalité.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73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9812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qu’un bon sens d’humour est _______ important que l’intelligence.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6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1336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Kristen ITC" pitchFamily="66" charset="0"/>
              </a:rPr>
              <a:t>Je crois que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la richesse est _______ importante que la générosité.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(Complétez avec </a:t>
            </a:r>
            <a:r>
              <a:rPr lang="fr-FR" sz="4400" dirty="0" smtClean="0">
                <a:solidFill>
                  <a:srgbClr val="92D050"/>
                </a:solidFill>
                <a:latin typeface="Kristen ITC" pitchFamily="66" charset="0"/>
              </a:rPr>
              <a:t>plus,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Kristen ITC" pitchFamily="66" charset="0"/>
              </a:rPr>
              <a:t>aussi,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moins)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6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7526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La majorité des filles préfèrent un mec qui est ________.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Physique et personnalité)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wikispaces.com/site/embedthumbnail/file/Activit%C3%A9%20du%20laboratoire%20FR%202%20CH%209.docx?h=4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905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88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Qu’est-ce que tu penses?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7526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La majorité des mecs préfèrent une fille qui est ________.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Physique et personnalité)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wikispaces.com/site/embedthumbnail/file/Activit%C3%A9%20du%20laboratoire%20FR%202%20CH%209.docx?h=4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905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3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145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23</cp:revision>
  <dcterms:created xsi:type="dcterms:W3CDTF">2011-03-09T11:46:48Z</dcterms:created>
  <dcterms:modified xsi:type="dcterms:W3CDTF">2012-02-07T18:24:28Z</dcterms:modified>
</cp:coreProperties>
</file>